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16"/>
  </p:notesMasterIdLst>
  <p:sldIdLst>
    <p:sldId id="268" r:id="rId2"/>
    <p:sldId id="259" r:id="rId3"/>
    <p:sldId id="262" r:id="rId4"/>
    <p:sldId id="257" r:id="rId5"/>
    <p:sldId id="274" r:id="rId6"/>
    <p:sldId id="275" r:id="rId7"/>
    <p:sldId id="263" r:id="rId8"/>
    <p:sldId id="265" r:id="rId9"/>
    <p:sldId id="276" r:id="rId10"/>
    <p:sldId id="277" r:id="rId11"/>
    <p:sldId id="278" r:id="rId12"/>
    <p:sldId id="279" r:id="rId13"/>
    <p:sldId id="280" r:id="rId14"/>
    <p:sldId id="269" r:id="rId15"/>
  </p:sldIdLst>
  <p:sldSz cx="9144000" cy="6858000" type="screen4x3"/>
  <p:notesSz cx="6858000" cy="9144000"/>
  <p:embeddedFontLst>
    <p:embeddedFont>
      <p:font typeface="배달의민족 주아" panose="020B0600000101010101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8" userDrawn="1">
          <p15:clr>
            <a:srgbClr val="A4A3A4"/>
          </p15:clr>
        </p15:guide>
        <p15:guide id="1" pos="28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B8"/>
    <a:srgbClr val="E8E1BA"/>
    <a:srgbClr val="D4E2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02" autoAdjust="0"/>
    <p:restoredTop sz="94660"/>
  </p:normalViewPr>
  <p:slideViewPr>
    <p:cSldViewPr snapToObjects="1">
      <p:cViewPr varScale="1">
        <p:scale>
          <a:sx n="105" d="100"/>
          <a:sy n="105" d="100"/>
        </p:scale>
        <p:origin x="108" y="180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46D95-31E7-444E-99A5-E6E5B4F7939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C422A-9B47-4AF5-88CD-D13AB6A5F4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5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C422A-9B47-4AF5-88CD-D13AB6A5F44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592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C422A-9B47-4AF5-88CD-D13AB6A5F44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2C8D7-98B4-4FB1-99FC-D749B59F7E54}" type="datetimeFigureOut">
              <a:rPr lang="ko-KR" altLang="en-US" smtClean="0"/>
              <a:pPr/>
              <a:t>2024-06-04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20000"/>
                <a:lumOff val="80000"/>
              </a:schemeClr>
            </a:gs>
            <a:gs pos="74000">
              <a:srgbClr val="EAEAB8"/>
            </a:gs>
            <a:gs pos="83000">
              <a:srgbClr val="EAEAB8"/>
            </a:gs>
            <a:gs pos="100000">
              <a:srgbClr val="E8E1B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C8B6269-6C6D-0A86-5046-B40599CB29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797" y="2996952"/>
            <a:ext cx="3254406" cy="325440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4E78B3-92B9-172E-F2F9-F1900F23F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373" y="1628800"/>
            <a:ext cx="5977255" cy="1584176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의약품 재고 </a:t>
            </a:r>
            <a:r>
              <a:rPr lang="ko-KR" altLang="en-US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/>
            </a:r>
            <a:b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</a:br>
            <a: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Medicine Management</a:t>
            </a:r>
            <a:endParaRPr lang="ko-KR" altLang="en-US" sz="28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52120" y="5805264"/>
            <a:ext cx="3312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배달의민족 주아" panose="020B0600000101010101" charset="-127"/>
                <a:ea typeface="배달의민족 주아" panose="020B0600000101010101" charset="-127"/>
              </a:rPr>
              <a:t>5</a:t>
            </a:r>
            <a:r>
              <a:rPr lang="ko-KR" altLang="en-US" dirty="0" smtClean="0">
                <a:latin typeface="배달의민족 주아" panose="020B0600000101010101" charset="-127"/>
                <a:ea typeface="배달의민족 주아" panose="020B0600000101010101" charset="-127"/>
              </a:rPr>
              <a:t>조</a:t>
            </a:r>
            <a:r>
              <a:rPr lang="en-US" altLang="ko-KR" dirty="0" smtClean="0">
                <a:latin typeface="배달의민족 주아" panose="020B0600000101010101" charset="-127"/>
                <a:ea typeface="배달의민족 주아" panose="020B0600000101010101" charset="-127"/>
              </a:rPr>
              <a:t>(eri5)</a:t>
            </a:r>
            <a:r>
              <a:rPr lang="ko-KR" altLang="en-US" dirty="0" smtClean="0">
                <a:latin typeface="배달의민족 주아" panose="020B0600000101010101" charset="-127"/>
                <a:ea typeface="배달의민족 주아" panose="020B0600000101010101" charset="-127"/>
              </a:rPr>
              <a:t> </a:t>
            </a:r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-</a:t>
            </a:r>
            <a:r>
              <a:rPr lang="en-US" altLang="ko-KR" dirty="0" smtClean="0">
                <a:latin typeface="배달의민족 주아" panose="020B0600000101010101" charset="-127"/>
                <a:ea typeface="배달의민족 주아" panose="020B0600000101010101" charset="-127"/>
              </a:rPr>
              <a:t> 202107044 </a:t>
            </a:r>
            <a:r>
              <a:rPr lang="ko-KR" altLang="en-US" dirty="0" smtClean="0">
                <a:latin typeface="배달의민족 주아" panose="020B0600000101010101" charset="-127"/>
                <a:ea typeface="배달의민족 주아" panose="020B0600000101010101" charset="-127"/>
              </a:rPr>
              <a:t>김서연</a:t>
            </a:r>
            <a:endParaRPr lang="en-US" altLang="ko-KR" dirty="0" smtClean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r>
              <a:rPr lang="en-US" altLang="ko-KR" dirty="0" smtClean="0">
                <a:latin typeface="배달의민족 주아" panose="020B0600000101010101" charset="-127"/>
                <a:ea typeface="배달의민족 주아" panose="020B0600000101010101" charset="-127"/>
              </a:rPr>
              <a:t>          	    202107050 </a:t>
            </a:r>
            <a:r>
              <a:rPr lang="ko-KR" altLang="en-US" dirty="0" err="1" smtClean="0">
                <a:latin typeface="배달의민족 주아" panose="020B0600000101010101" charset="-127"/>
                <a:ea typeface="배달의민족 주아" panose="020B0600000101010101" charset="-127"/>
              </a:rPr>
              <a:t>부승언</a:t>
            </a:r>
            <a:endParaRPr lang="ko-KR" altLang="en-US" dirty="0">
              <a:latin typeface="배달의민족 주아" panose="020B0600000101010101" charset="-127"/>
              <a:ea typeface="배달의민족 주아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6693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6048672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재고 추가 기능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(</a:t>
            </a: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사업자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)</a:t>
            </a:r>
            <a:endParaRPr lang="ko-KR" altLang="en-US" sz="32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330CDA5-057E-356E-3F5B-D84FAF108234}"/>
              </a:ext>
            </a:extLst>
          </p:cNvPr>
          <p:cNvGrpSpPr/>
          <p:nvPr/>
        </p:nvGrpSpPr>
        <p:grpSpPr>
          <a:xfrm>
            <a:off x="3427956" y="1502823"/>
            <a:ext cx="2588247" cy="4856710"/>
            <a:chOff x="4893117" y="874986"/>
            <a:chExt cx="2722179" cy="5108027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F801D7A-94B5-AEEA-3B71-6BFDED8AB16F}"/>
                </a:ext>
              </a:extLst>
            </p:cNvPr>
            <p:cNvSpPr/>
            <p:nvPr/>
          </p:nvSpPr>
          <p:spPr>
            <a:xfrm>
              <a:off x="4893117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4004C6E-5B23-AF79-5B2F-0ABE1379F49A}"/>
                </a:ext>
              </a:extLst>
            </p:cNvPr>
            <p:cNvSpPr/>
            <p:nvPr/>
          </p:nvSpPr>
          <p:spPr>
            <a:xfrm>
              <a:off x="5078536" y="2045973"/>
              <a:ext cx="2301949" cy="24721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72F806B-14CA-51AB-30B0-F51130E450E1}"/>
                </a:ext>
              </a:extLst>
            </p:cNvPr>
            <p:cNvSpPr/>
            <p:nvPr/>
          </p:nvSpPr>
          <p:spPr>
            <a:xfrm>
              <a:off x="5382854" y="3859557"/>
              <a:ext cx="1606207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취소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7CEDD0B8-D4CD-63F1-A54D-64D8ECBE08F1}"/>
                </a:ext>
              </a:extLst>
            </p:cNvPr>
            <p:cNvSpPr/>
            <p:nvPr/>
          </p:nvSpPr>
          <p:spPr>
            <a:xfrm>
              <a:off x="5382854" y="3413192"/>
              <a:ext cx="1590417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추가</a:t>
              </a:r>
            </a:p>
          </p:txBody>
        </p: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8CBBE9D-BA97-9145-1E1E-F88FCE9739C9}"/>
              </a:ext>
            </a:extLst>
          </p:cNvPr>
          <p:cNvSpPr/>
          <p:nvPr/>
        </p:nvSpPr>
        <p:spPr>
          <a:xfrm>
            <a:off x="3661048" y="5639680"/>
            <a:ext cx="2076956" cy="338666"/>
          </a:xfrm>
          <a:prstGeom prst="roundRect">
            <a:avLst/>
          </a:prstGeom>
          <a:solidFill>
            <a:srgbClr val="E8444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A6926C3-BEEC-76CE-533C-799D6EA2E23A}"/>
              </a:ext>
            </a:extLst>
          </p:cNvPr>
          <p:cNvCxnSpPr>
            <a:cxnSpLocks/>
          </p:cNvCxnSpPr>
          <p:nvPr/>
        </p:nvCxnSpPr>
        <p:spPr>
          <a:xfrm>
            <a:off x="3893598" y="3591055"/>
            <a:ext cx="16357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0B26C62-0AF2-7F7F-5C16-8E3BE02078D0}"/>
              </a:ext>
            </a:extLst>
          </p:cNvPr>
          <p:cNvSpPr txBox="1"/>
          <p:nvPr/>
        </p:nvSpPr>
        <p:spPr>
          <a:xfrm>
            <a:off x="3893598" y="3294309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EA09E67-C930-90D7-EBB7-ADE3BDE0ED22}"/>
              </a:ext>
            </a:extLst>
          </p:cNvPr>
          <p:cNvGrpSpPr/>
          <p:nvPr/>
        </p:nvGrpSpPr>
        <p:grpSpPr>
          <a:xfrm>
            <a:off x="539552" y="1502823"/>
            <a:ext cx="8154504" cy="4856710"/>
            <a:chOff x="5983320" y="1501189"/>
            <a:chExt cx="8154504" cy="4856710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EDF41E3-7E28-4851-BC14-430D7C225D65}"/>
                </a:ext>
              </a:extLst>
            </p:cNvPr>
            <p:cNvGrpSpPr/>
            <p:nvPr/>
          </p:nvGrpSpPr>
          <p:grpSpPr>
            <a:xfrm>
              <a:off x="5983320" y="1501189"/>
              <a:ext cx="2588247" cy="4856710"/>
              <a:chOff x="5983320" y="1501189"/>
              <a:chExt cx="2588247" cy="4856710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A98416EA-4901-1851-01D2-643B4B6E4D92}"/>
                  </a:ext>
                </a:extLst>
              </p:cNvPr>
              <p:cNvGrpSpPr/>
              <p:nvPr/>
            </p:nvGrpSpPr>
            <p:grpSpPr>
              <a:xfrm>
                <a:off x="5983320" y="1501189"/>
                <a:ext cx="2588247" cy="4856710"/>
                <a:chOff x="4893117" y="874986"/>
                <a:chExt cx="2722179" cy="5108027"/>
              </a:xfrm>
            </p:grpSpPr>
            <p:sp>
              <p:nvSpPr>
                <p:cNvPr id="30" name="사각형: 둥근 모서리 29">
                  <a:extLst>
                    <a:ext uri="{FF2B5EF4-FFF2-40B4-BE49-F238E27FC236}">
                      <a16:creationId xmlns:a16="http://schemas.microsoft.com/office/drawing/2014/main" id="{B1354F25-CB23-9EB9-DCF9-A20696B1382B}"/>
                    </a:ext>
                  </a:extLst>
                </p:cNvPr>
                <p:cNvSpPr/>
                <p:nvPr/>
              </p:nvSpPr>
              <p:spPr>
                <a:xfrm>
                  <a:off x="4893117" y="874986"/>
                  <a:ext cx="2722179" cy="5108027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id="{B1AEE5B7-D916-EA70-F4EC-0A481F154C17}"/>
                    </a:ext>
                  </a:extLst>
                </p:cNvPr>
                <p:cNvSpPr/>
                <p:nvPr/>
              </p:nvSpPr>
              <p:spPr>
                <a:xfrm>
                  <a:off x="5078536" y="2045973"/>
                  <a:ext cx="2301949" cy="273256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FDDD961F-1E00-175B-BC1B-75EF4DCC696C}"/>
                    </a:ext>
                  </a:extLst>
                </p:cNvPr>
                <p:cNvSpPr txBox="1"/>
                <p:nvPr/>
              </p:nvSpPr>
              <p:spPr>
                <a:xfrm>
                  <a:off x="5529322" y="3279140"/>
                  <a:ext cx="164312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오전 </a:t>
                  </a:r>
                  <a:r>
                    <a:rPr lang="en-US" altLang="ko-KR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10:00 ~ </a:t>
                  </a:r>
                  <a:r>
                    <a:rPr lang="ko-KR" altLang="en-US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오후 </a:t>
                  </a:r>
                  <a:r>
                    <a:rPr lang="en-US" altLang="ko-KR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18:00</a:t>
                  </a:r>
                  <a:endParaRPr lang="ko-KR" altLang="en-US" sz="10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endParaRPr>
                </a:p>
              </p:txBody>
            </p:sp>
            <p:sp>
              <p:nvSpPr>
                <p:cNvPr id="62" name="사각형: 둥근 모서리 61">
                  <a:extLst>
                    <a:ext uri="{FF2B5EF4-FFF2-40B4-BE49-F238E27FC236}">
                      <a16:creationId xmlns:a16="http://schemas.microsoft.com/office/drawing/2014/main" id="{4AEBC802-FED2-39C5-7EB0-5E8FCA3D692D}"/>
                    </a:ext>
                  </a:extLst>
                </p:cNvPr>
                <p:cNvSpPr/>
                <p:nvPr/>
              </p:nvSpPr>
              <p:spPr>
                <a:xfrm>
                  <a:off x="5714604" y="4005517"/>
                  <a:ext cx="1122728" cy="356191"/>
                </a:xfrm>
                <a:prstGeom prst="roundRect">
                  <a:avLst/>
                </a:prstGeom>
                <a:solidFill>
                  <a:srgbClr val="E8444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재고 추가</a:t>
                  </a: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524DDA9-3696-574C-23F7-38C359C60EE0}"/>
                  </a:ext>
                </a:extLst>
              </p:cNvPr>
              <p:cNvSpPr txBox="1"/>
              <p:nvPr/>
            </p:nvSpPr>
            <p:spPr>
              <a:xfrm>
                <a:off x="6640023" y="3141362"/>
                <a:ext cx="12153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연세약국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503EA8-53C2-0204-E3DD-2FB2AD76BAE8}"/>
                </a:ext>
              </a:extLst>
            </p:cNvPr>
            <p:cNvSpPr txBox="1"/>
            <p:nvPr/>
          </p:nvSpPr>
          <p:spPr>
            <a:xfrm>
              <a:off x="11719693" y="2339827"/>
              <a:ext cx="24181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5.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재고를 추가할 수 있다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  <a:p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(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사업주 계정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)</a:t>
              </a:r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EC42E0C2-8712-40CF-6B7D-F134BFCB2887}"/>
              </a:ext>
            </a:extLst>
          </p:cNvPr>
          <p:cNvSpPr/>
          <p:nvPr/>
        </p:nvSpPr>
        <p:spPr>
          <a:xfrm>
            <a:off x="6190868" y="3499434"/>
            <a:ext cx="2588247" cy="286009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7A0C2DB7-878D-D57B-039E-FA3D4874A37F}"/>
              </a:ext>
            </a:extLst>
          </p:cNvPr>
          <p:cNvSpPr/>
          <p:nvPr/>
        </p:nvSpPr>
        <p:spPr>
          <a:xfrm>
            <a:off x="6398042" y="3714022"/>
            <a:ext cx="2188692" cy="4343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타이레놀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ACF7FD9F-4E39-98F4-5374-90756504A052}"/>
              </a:ext>
            </a:extLst>
          </p:cNvPr>
          <p:cNvSpPr/>
          <p:nvPr/>
        </p:nvSpPr>
        <p:spPr>
          <a:xfrm>
            <a:off x="6398042" y="4262175"/>
            <a:ext cx="2188692" cy="4343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게보린</a:t>
            </a:r>
            <a:endParaRPr lang="ko-KR" altLang="en-US" sz="14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0" name="화살표: 오른쪽 69">
            <a:extLst>
              <a:ext uri="{FF2B5EF4-FFF2-40B4-BE49-F238E27FC236}">
                <a16:creationId xmlns:a16="http://schemas.microsoft.com/office/drawing/2014/main" id="{E2DFBFD2-F4A8-A763-2ACC-9362601E7BCE}"/>
              </a:ext>
            </a:extLst>
          </p:cNvPr>
          <p:cNvSpPr/>
          <p:nvPr/>
        </p:nvSpPr>
        <p:spPr>
          <a:xfrm>
            <a:off x="5851221" y="5119091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570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GPS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검색 기능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161ECEF-A675-233C-1C58-45CE121F1080}"/>
              </a:ext>
            </a:extLst>
          </p:cNvPr>
          <p:cNvGrpSpPr/>
          <p:nvPr/>
        </p:nvGrpSpPr>
        <p:grpSpPr>
          <a:xfrm>
            <a:off x="628292" y="1751969"/>
            <a:ext cx="2575555" cy="4332782"/>
            <a:chOff x="8207724" y="874986"/>
            <a:chExt cx="3036388" cy="510802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488A8DA-E3C1-A60B-0FEB-342192FC7974}"/>
                </a:ext>
              </a:extLst>
            </p:cNvPr>
            <p:cNvSpPr/>
            <p:nvPr/>
          </p:nvSpPr>
          <p:spPr>
            <a:xfrm>
              <a:off x="8207724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8720653-8F7C-5496-1B1B-58FE12F0A748}"/>
                </a:ext>
              </a:extLst>
            </p:cNvPr>
            <p:cNvGrpSpPr/>
            <p:nvPr/>
          </p:nvGrpSpPr>
          <p:grpSpPr>
            <a:xfrm>
              <a:off x="8426787" y="2916678"/>
              <a:ext cx="2311611" cy="416817"/>
              <a:chOff x="8436935" y="2895225"/>
              <a:chExt cx="2311611" cy="416817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55DE9020-AFD4-E43B-4B70-539A6E4C02A7}"/>
                  </a:ext>
                </a:extLst>
              </p:cNvPr>
              <p:cNvSpPr/>
              <p:nvPr/>
            </p:nvSpPr>
            <p:spPr>
              <a:xfrm>
                <a:off x="8436935" y="2895225"/>
                <a:ext cx="2311611" cy="41681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ED633B7B-CC26-A48E-D144-49FF9EF3C82C}"/>
                  </a:ext>
                </a:extLst>
              </p:cNvPr>
              <p:cNvCxnSpPr/>
              <p:nvPr/>
            </p:nvCxnSpPr>
            <p:spPr>
              <a:xfrm>
                <a:off x="8596423" y="3191367"/>
                <a:ext cx="159488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9BBD874-E2ED-B952-C8BC-742BEDB85E02}"/>
                  </a:ext>
                </a:extLst>
              </p:cNvPr>
              <p:cNvSpPr txBox="1"/>
              <p:nvPr/>
            </p:nvSpPr>
            <p:spPr>
              <a:xfrm>
                <a:off x="8596424" y="2980523"/>
                <a:ext cx="1594884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타이레놀</a:t>
                </a:r>
              </a:p>
            </p:txBody>
          </p:sp>
        </p:grp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C2984A48-6E86-9A37-9A12-181FB3B36121}"/>
                </a:ext>
              </a:extLst>
            </p:cNvPr>
            <p:cNvSpPr/>
            <p:nvPr/>
          </p:nvSpPr>
          <p:spPr>
            <a:xfrm>
              <a:off x="8436935" y="3395880"/>
              <a:ext cx="2311611" cy="193640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EA2F4BD-5B09-493A-169B-6BB6D7BE0883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3742040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4A2E7740-BB3B-2BF7-758A-630E6FB91353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041089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52923363-C45B-5B54-9767-4B43A4288056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340138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D3750CB-11E7-09EF-B5BB-EB3503F3FE1C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639187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20B05F-6195-A466-D32F-2B060E3FA5C8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938238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EBBCA4-D917-912B-50FA-7B22D8DBA6E7}"/>
                </a:ext>
              </a:extLst>
            </p:cNvPr>
            <p:cNvSpPr txBox="1"/>
            <p:nvPr/>
          </p:nvSpPr>
          <p:spPr>
            <a:xfrm>
              <a:off x="8596420" y="3519937"/>
              <a:ext cx="2311610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 약국 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0.33KM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D1AF13-62EA-AFC7-D5CA-D61619C8D78E}"/>
                </a:ext>
              </a:extLst>
            </p:cNvPr>
            <p:cNvSpPr txBox="1"/>
            <p:nvPr/>
          </p:nvSpPr>
          <p:spPr>
            <a:xfrm>
              <a:off x="8596423" y="3847697"/>
              <a:ext cx="2418542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오케이 약국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0.24KM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581CE4C-6311-6E01-6B20-BEEB634E41B7}"/>
                </a:ext>
              </a:extLst>
            </p:cNvPr>
            <p:cNvSpPr txBox="1"/>
            <p:nvPr/>
          </p:nvSpPr>
          <p:spPr>
            <a:xfrm>
              <a:off x="8596423" y="4137823"/>
              <a:ext cx="2333480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역곡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약국 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0.44KM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7DB4678-ABF6-E459-C7C9-C0B7D382E7F4}"/>
                </a:ext>
              </a:extLst>
            </p:cNvPr>
            <p:cNvSpPr txBox="1"/>
            <p:nvPr/>
          </p:nvSpPr>
          <p:spPr>
            <a:xfrm>
              <a:off x="8596423" y="4441363"/>
              <a:ext cx="2418542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서울 약국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0.52KM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4FE5250-4121-EB3D-0B2E-6A6F3504EFC4}"/>
                </a:ext>
              </a:extLst>
            </p:cNvPr>
            <p:cNvSpPr txBox="1"/>
            <p:nvPr/>
          </p:nvSpPr>
          <p:spPr>
            <a:xfrm>
              <a:off x="8596423" y="4735981"/>
              <a:ext cx="2647689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역곡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태평양 약국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0.68KM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B77E6EC-DDBC-1307-F8F1-280D692D3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1874" y="1015415"/>
              <a:ext cx="2440173" cy="1844435"/>
            </a:xfrm>
            <a:prstGeom prst="roundRect">
              <a:avLst/>
            </a:prstGeom>
          </p:spPr>
        </p:pic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8946253E-3F3B-FC79-684D-7820796774F7}"/>
                </a:ext>
              </a:extLst>
            </p:cNvPr>
            <p:cNvSpPr/>
            <p:nvPr/>
          </p:nvSpPr>
          <p:spPr>
            <a:xfrm>
              <a:off x="8524135" y="5380074"/>
              <a:ext cx="527661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지도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FC55F84F-14A3-3980-5410-F5C28FF71099}"/>
                </a:ext>
              </a:extLst>
            </p:cNvPr>
            <p:cNvSpPr/>
            <p:nvPr/>
          </p:nvSpPr>
          <p:spPr>
            <a:xfrm>
              <a:off x="9205603" y="5380074"/>
              <a:ext cx="680991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리스트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40AA942-7126-B26A-6C15-719F905DB6D0}"/>
                </a:ext>
              </a:extLst>
            </p:cNvPr>
            <p:cNvSpPr/>
            <p:nvPr/>
          </p:nvSpPr>
          <p:spPr>
            <a:xfrm>
              <a:off x="10046650" y="5383156"/>
              <a:ext cx="619296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점포정보</a:t>
              </a:r>
            </a:p>
          </p:txBody>
        </p:sp>
      </p:grp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C6ACB98-01CB-4CC9-BFE7-2E82CD632334}"/>
              </a:ext>
            </a:extLst>
          </p:cNvPr>
          <p:cNvSpPr/>
          <p:nvPr/>
        </p:nvSpPr>
        <p:spPr>
          <a:xfrm>
            <a:off x="3264895" y="3601732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380A928-E30E-601A-2293-3992DB6F64D7}"/>
              </a:ext>
            </a:extLst>
          </p:cNvPr>
          <p:cNvSpPr/>
          <p:nvPr/>
        </p:nvSpPr>
        <p:spPr>
          <a:xfrm>
            <a:off x="750565" y="3399168"/>
            <a:ext cx="2069828" cy="51919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ECDA1F9-3FA4-F091-94CD-7A477B96B185}"/>
              </a:ext>
            </a:extLst>
          </p:cNvPr>
          <p:cNvGrpSpPr/>
          <p:nvPr/>
        </p:nvGrpSpPr>
        <p:grpSpPr>
          <a:xfrm>
            <a:off x="4050547" y="1784321"/>
            <a:ext cx="2309034" cy="4332783"/>
            <a:chOff x="4893116" y="874986"/>
            <a:chExt cx="2722179" cy="5108027"/>
          </a:xfrm>
        </p:grpSpPr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FA85D6D9-94DA-A842-EEDB-91EF5CF1195C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E375DFA5-2F88-8C48-5E25-105DB5CEA214}"/>
                </a:ext>
              </a:extLst>
            </p:cNvPr>
            <p:cNvSpPr/>
            <p:nvPr/>
          </p:nvSpPr>
          <p:spPr>
            <a:xfrm>
              <a:off x="5143584" y="2027519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A010694-73C7-D5CC-4FB3-44ECA6107EF7}"/>
                </a:ext>
              </a:extLst>
            </p:cNvPr>
            <p:cNvSpPr txBox="1"/>
            <p:nvPr/>
          </p:nvSpPr>
          <p:spPr>
            <a:xfrm>
              <a:off x="5714604" y="2248044"/>
              <a:ext cx="12918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4A7CD8-A0DB-E09A-7CD8-5413CA4F8C2D}"/>
                </a:ext>
              </a:extLst>
            </p:cNvPr>
            <p:cNvSpPr txBox="1"/>
            <p:nvPr/>
          </p:nvSpPr>
          <p:spPr>
            <a:xfrm>
              <a:off x="5538968" y="2661539"/>
              <a:ext cx="1725811" cy="290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6D8E1E83-182A-B992-F1FC-901C2562859E}"/>
                </a:ext>
              </a:extLst>
            </p:cNvPr>
            <p:cNvSpPr/>
            <p:nvPr/>
          </p:nvSpPr>
          <p:spPr>
            <a:xfrm>
              <a:off x="5324337" y="2933339"/>
              <a:ext cx="1940442" cy="1329487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9BEB0C3-BD1E-CD86-7F94-7D130F07434C}"/>
                </a:ext>
              </a:extLst>
            </p:cNvPr>
            <p:cNvSpPr txBox="1"/>
            <p:nvPr/>
          </p:nvSpPr>
          <p:spPr>
            <a:xfrm>
              <a:off x="5952549" y="3007558"/>
              <a:ext cx="828702" cy="290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상품목록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A46695F-9F66-EE58-4070-16C408DFE566}"/>
                </a:ext>
              </a:extLst>
            </p:cNvPr>
            <p:cNvSpPr txBox="1"/>
            <p:nvPr/>
          </p:nvSpPr>
          <p:spPr>
            <a:xfrm>
              <a:off x="5714604" y="3249598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타이레놀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마데카솔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0C850A9C-DE68-BC83-D086-0C296CA62B32}"/>
                </a:ext>
              </a:extLst>
            </p:cNvPr>
            <p:cNvSpPr/>
            <p:nvPr/>
          </p:nvSpPr>
          <p:spPr>
            <a:xfrm>
              <a:off x="5942598" y="4333360"/>
              <a:ext cx="703920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확인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FABE580-30C1-8774-65D4-522CA293943C}"/>
              </a:ext>
            </a:extLst>
          </p:cNvPr>
          <p:cNvSpPr txBox="1"/>
          <p:nvPr/>
        </p:nvSpPr>
        <p:spPr>
          <a:xfrm>
            <a:off x="6561413" y="3561359"/>
            <a:ext cx="26092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 검색 시 등록된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약품에 따라 해당되는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약국과 거리가 뜨며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576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C6ACB98-01CB-4CC9-BFE7-2E82CD632334}"/>
              </a:ext>
            </a:extLst>
          </p:cNvPr>
          <p:cNvSpPr/>
          <p:nvPr/>
        </p:nvSpPr>
        <p:spPr>
          <a:xfrm>
            <a:off x="3042768" y="4437553"/>
            <a:ext cx="549714" cy="43935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C69F3F5E-9EB7-132A-7D85-30B85B387584}"/>
              </a:ext>
            </a:extLst>
          </p:cNvPr>
          <p:cNvGrpSpPr/>
          <p:nvPr/>
        </p:nvGrpSpPr>
        <p:grpSpPr>
          <a:xfrm>
            <a:off x="3721580" y="3955820"/>
            <a:ext cx="2460001" cy="2061163"/>
            <a:chOff x="3781756" y="3877300"/>
            <a:chExt cx="2460001" cy="2061163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BA15304F-706B-E010-DFC3-59ECC7CE31B8}"/>
                </a:ext>
              </a:extLst>
            </p:cNvPr>
            <p:cNvSpPr/>
            <p:nvPr/>
          </p:nvSpPr>
          <p:spPr>
            <a:xfrm>
              <a:off x="3781756" y="3877300"/>
              <a:ext cx="2309034" cy="206116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D8A990C-9681-AE59-26CA-D4CEA478FE7B}"/>
                </a:ext>
              </a:extLst>
            </p:cNvPr>
            <p:cNvGrpSpPr/>
            <p:nvPr/>
          </p:nvGrpSpPr>
          <p:grpSpPr>
            <a:xfrm>
              <a:off x="3860626" y="3955820"/>
              <a:ext cx="2381131" cy="1642514"/>
              <a:chOff x="822715" y="3890267"/>
              <a:chExt cx="2381131" cy="1642514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02E25B0A-8B5B-CFC9-7F49-FDC9DD61CC2A}"/>
                  </a:ext>
                </a:extLst>
              </p:cNvPr>
              <p:cNvSpPr/>
              <p:nvPr/>
            </p:nvSpPr>
            <p:spPr>
              <a:xfrm>
                <a:off x="822715" y="3890267"/>
                <a:ext cx="2114609" cy="164251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3345A984-20EF-6F41-C693-724B3BBA5E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183890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5A7A4959-15F6-AE04-A4A6-A800778E9F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437553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28F69AC1-8039-AD75-7BEB-04B52ED0F9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691215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22C77E64-9D49-0606-82E1-30290A2974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944877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E9E6B79-AA4E-AFBA-23B9-D1E56884B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5198541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F6887F6-9966-4A15-6FF9-D90E49DE55C1}"/>
                  </a:ext>
                </a:extLst>
              </p:cNvPr>
              <p:cNvSpPr txBox="1"/>
              <p:nvPr/>
            </p:nvSpPr>
            <p:spPr>
              <a:xfrm>
                <a:off x="957995" y="3995496"/>
                <a:ext cx="196077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0.33KM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F4F556A-8FC7-BFCE-C01F-766BF37FE5C2}"/>
                  </a:ext>
                </a:extLst>
              </p:cNvPr>
              <p:cNvSpPr txBox="1"/>
              <p:nvPr/>
            </p:nvSpPr>
            <p:spPr>
              <a:xfrm>
                <a:off x="957997" y="4273512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오케이 약국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0.24KM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4807197-54EA-906A-CBCD-B77F491308F2}"/>
                  </a:ext>
                </a:extLst>
              </p:cNvPr>
              <p:cNvSpPr txBox="1"/>
              <p:nvPr/>
            </p:nvSpPr>
            <p:spPr>
              <a:xfrm>
                <a:off x="957997" y="4519605"/>
                <a:ext cx="19793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0.44KM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4B52C37-6D2E-5559-99E9-D2C5755219DC}"/>
                  </a:ext>
                </a:extLst>
              </p:cNvPr>
              <p:cNvSpPr txBox="1"/>
              <p:nvPr/>
            </p:nvSpPr>
            <p:spPr>
              <a:xfrm>
                <a:off x="957997" y="4777077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서울 약국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0.52KM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180F279-F01F-A179-7851-004040C5E8B3}"/>
                  </a:ext>
                </a:extLst>
              </p:cNvPr>
              <p:cNvSpPr txBox="1"/>
              <p:nvPr/>
            </p:nvSpPr>
            <p:spPr>
              <a:xfrm>
                <a:off x="957997" y="5026981"/>
                <a:ext cx="224584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태평양 약국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0.68KM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5C978B4-A907-D15A-5947-29593D231DE1}"/>
              </a:ext>
            </a:extLst>
          </p:cNvPr>
          <p:cNvSpPr txBox="1"/>
          <p:nvPr/>
        </p:nvSpPr>
        <p:spPr>
          <a:xfrm>
            <a:off x="3560083" y="3105834"/>
            <a:ext cx="2483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리스트 클릭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약국 거리가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92F61D4-33ED-FB53-40E2-ECCA2D0EA543}"/>
              </a:ext>
            </a:extLst>
          </p:cNvPr>
          <p:cNvGrpSpPr/>
          <p:nvPr/>
        </p:nvGrpSpPr>
        <p:grpSpPr>
          <a:xfrm>
            <a:off x="6377039" y="1751969"/>
            <a:ext cx="2309033" cy="4332780"/>
            <a:chOff x="4893116" y="874986"/>
            <a:chExt cx="2722179" cy="5108027"/>
          </a:xfrm>
        </p:grpSpPr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773CDC18-70A5-2874-6F24-1073C87B94D2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8D2116AF-3B7F-09E4-8617-4331CDB14A57}"/>
                </a:ext>
              </a:extLst>
            </p:cNvPr>
            <p:cNvSpPr/>
            <p:nvPr/>
          </p:nvSpPr>
          <p:spPr>
            <a:xfrm>
              <a:off x="5143584" y="2027519"/>
              <a:ext cx="2301949" cy="2732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9635847-1B9F-DB91-5960-E13C66DCC801}"/>
                </a:ext>
              </a:extLst>
            </p:cNvPr>
            <p:cNvSpPr txBox="1"/>
            <p:nvPr/>
          </p:nvSpPr>
          <p:spPr>
            <a:xfrm>
              <a:off x="5445185" y="2661538"/>
              <a:ext cx="1862307" cy="323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517BA4E7-F327-91C1-A393-AFC648F9CC22}"/>
                </a:ext>
              </a:extLst>
            </p:cNvPr>
            <p:cNvSpPr/>
            <p:nvPr/>
          </p:nvSpPr>
          <p:spPr>
            <a:xfrm>
              <a:off x="5714604" y="3522706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 수정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B9832E29-C133-61FD-7EEA-33941A056BAE}"/>
                </a:ext>
              </a:extLst>
            </p:cNvPr>
            <p:cNvSpPr/>
            <p:nvPr/>
          </p:nvSpPr>
          <p:spPr>
            <a:xfrm>
              <a:off x="5714604" y="4005517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45AE0C5-E223-8F92-9DBE-8BCB3677CF90}"/>
                </a:ext>
              </a:extLst>
            </p:cNvPr>
            <p:cNvSpPr txBox="1"/>
            <p:nvPr/>
          </p:nvSpPr>
          <p:spPr>
            <a:xfrm>
              <a:off x="5714604" y="2248045"/>
              <a:ext cx="1291854" cy="4739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</p:grp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916B3C0A-E4E7-618E-E68C-81C4B6ADA86F}"/>
              </a:ext>
            </a:extLst>
          </p:cNvPr>
          <p:cNvSpPr/>
          <p:nvPr/>
        </p:nvSpPr>
        <p:spPr>
          <a:xfrm>
            <a:off x="5681825" y="2232374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4FD875A-824B-AAB3-287B-5EA15699E852}"/>
              </a:ext>
            </a:extLst>
          </p:cNvPr>
          <p:cNvGrpSpPr/>
          <p:nvPr/>
        </p:nvGrpSpPr>
        <p:grpSpPr>
          <a:xfrm>
            <a:off x="544462" y="1751969"/>
            <a:ext cx="2575555" cy="4332782"/>
            <a:chOff x="628291" y="1751969"/>
            <a:chExt cx="2575555" cy="4332782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488A8DA-E3C1-A60B-0FEB-342192FC7974}"/>
                </a:ext>
              </a:extLst>
            </p:cNvPr>
            <p:cNvSpPr/>
            <p:nvPr/>
          </p:nvSpPr>
          <p:spPr>
            <a:xfrm>
              <a:off x="628291" y="1751969"/>
              <a:ext cx="2309033" cy="43327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439FB8D-EB88-635C-32B7-4D1B6496DA9D}"/>
                </a:ext>
              </a:extLst>
            </p:cNvPr>
            <p:cNvGrpSpPr/>
            <p:nvPr/>
          </p:nvGrpSpPr>
          <p:grpSpPr>
            <a:xfrm>
              <a:off x="814107" y="3483794"/>
              <a:ext cx="2389739" cy="2048987"/>
              <a:chOff x="814107" y="3483794"/>
              <a:chExt cx="2389739" cy="2048987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8720653-8F7C-5496-1B1B-58FE12F0A748}"/>
                  </a:ext>
                </a:extLst>
              </p:cNvPr>
              <p:cNvGrpSpPr/>
              <p:nvPr/>
            </p:nvGrpSpPr>
            <p:grpSpPr>
              <a:xfrm>
                <a:off x="814107" y="3483794"/>
                <a:ext cx="1960777" cy="353557"/>
                <a:chOff x="8436935" y="2895225"/>
                <a:chExt cx="2311611" cy="416817"/>
              </a:xfrm>
            </p:grpSpPr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55DE9020-AFD4-E43B-4B70-539A6E4C02A7}"/>
                    </a:ext>
                  </a:extLst>
                </p:cNvPr>
                <p:cNvSpPr/>
                <p:nvPr/>
              </p:nvSpPr>
              <p:spPr>
                <a:xfrm>
                  <a:off x="8436935" y="2895225"/>
                  <a:ext cx="2311611" cy="41681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/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ED633B7B-CC26-A48E-D144-49FF9EF3C82C}"/>
                    </a:ext>
                  </a:extLst>
                </p:cNvPr>
                <p:cNvCxnSpPr/>
                <p:nvPr/>
              </p:nvCxnSpPr>
              <p:spPr>
                <a:xfrm>
                  <a:off x="8596423" y="3191367"/>
                  <a:ext cx="1594884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9BBD874-E2ED-B952-C8BC-742BEDB85E02}"/>
                    </a:ext>
                  </a:extLst>
                </p:cNvPr>
                <p:cNvSpPr txBox="1"/>
                <p:nvPr/>
              </p:nvSpPr>
              <p:spPr>
                <a:xfrm>
                  <a:off x="8596424" y="2980523"/>
                  <a:ext cx="1594884" cy="3084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1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타이레놀</a:t>
                  </a:r>
                </a:p>
              </p:txBody>
            </p:sp>
          </p:grp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C2984A48-6E86-9A37-9A12-181FB3B36121}"/>
                  </a:ext>
                </a:extLst>
              </p:cNvPr>
              <p:cNvSpPr/>
              <p:nvPr/>
            </p:nvSpPr>
            <p:spPr>
              <a:xfrm>
                <a:off x="822715" y="3890267"/>
                <a:ext cx="1960777" cy="164251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5EA2F4BD-5B09-493A-169B-6BB6D7BE08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183890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A2E7740-BB3B-2BF7-758A-630E6FB91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437553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52923363-C45B-5B54-9767-4B43A42880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691215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D3750CB-11E7-09EF-B5BB-EB3503F3FE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944877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7220B05F-6195-A466-D32F-2B060E3FA5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5198541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3EBBCA4-D917-912B-50FA-7B22D8DBA6E7}"/>
                  </a:ext>
                </a:extLst>
              </p:cNvPr>
              <p:cNvSpPr txBox="1"/>
              <p:nvPr/>
            </p:nvSpPr>
            <p:spPr>
              <a:xfrm>
                <a:off x="957995" y="3995496"/>
                <a:ext cx="196077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0.33KM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CD1AF13-62EA-AFC7-D5CA-D61619C8D78E}"/>
                  </a:ext>
                </a:extLst>
              </p:cNvPr>
              <p:cNvSpPr txBox="1"/>
              <p:nvPr/>
            </p:nvSpPr>
            <p:spPr>
              <a:xfrm>
                <a:off x="957997" y="4273512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오케이 약국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0.24KM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581CE4C-6311-6E01-6B20-BEEB634E41B7}"/>
                  </a:ext>
                </a:extLst>
              </p:cNvPr>
              <p:cNvSpPr txBox="1"/>
              <p:nvPr/>
            </p:nvSpPr>
            <p:spPr>
              <a:xfrm>
                <a:off x="957997" y="4519605"/>
                <a:ext cx="19793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0.44KM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7DB4678-ABF6-E459-C7C9-C0B7D382E7F4}"/>
                  </a:ext>
                </a:extLst>
              </p:cNvPr>
              <p:cNvSpPr txBox="1"/>
              <p:nvPr/>
            </p:nvSpPr>
            <p:spPr>
              <a:xfrm>
                <a:off x="957997" y="4777077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서울 약국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0.52KM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4FE5250-4121-EB3D-0B2E-6A6F3504EFC4}"/>
                  </a:ext>
                </a:extLst>
              </p:cNvPr>
              <p:cNvSpPr txBox="1"/>
              <p:nvPr/>
            </p:nvSpPr>
            <p:spPr>
              <a:xfrm>
                <a:off x="957997" y="5026981"/>
                <a:ext cx="224584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태평양 약국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0.68KM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B77E6EC-DDBC-1307-F8F1-280D692D3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563" y="1871085"/>
              <a:ext cx="2069827" cy="1564505"/>
            </a:xfrm>
            <a:prstGeom prst="roundRect">
              <a:avLst/>
            </a:prstGeom>
          </p:spPr>
        </p:pic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8946253E-3F3B-FC79-684D-7820796774F7}"/>
                </a:ext>
              </a:extLst>
            </p:cNvPr>
            <p:cNvSpPr/>
            <p:nvPr/>
          </p:nvSpPr>
          <p:spPr>
            <a:xfrm>
              <a:off x="896680" y="5573320"/>
              <a:ext cx="447578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지도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FC55F84F-14A3-3980-5410-F5C28FF71099}"/>
                </a:ext>
              </a:extLst>
            </p:cNvPr>
            <p:cNvSpPr/>
            <p:nvPr/>
          </p:nvSpPr>
          <p:spPr>
            <a:xfrm>
              <a:off x="1474722" y="5573320"/>
              <a:ext cx="577637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리스트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40AA942-7126-B26A-6C15-719F905DB6D0}"/>
                </a:ext>
              </a:extLst>
            </p:cNvPr>
            <p:cNvSpPr/>
            <p:nvPr/>
          </p:nvSpPr>
          <p:spPr>
            <a:xfrm>
              <a:off x="2188123" y="5575934"/>
              <a:ext cx="525305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점포정보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380A928-E30E-601A-2293-3992DB6F64D7}"/>
                </a:ext>
              </a:extLst>
            </p:cNvPr>
            <p:cNvSpPr/>
            <p:nvPr/>
          </p:nvSpPr>
          <p:spPr>
            <a:xfrm>
              <a:off x="1466197" y="5523973"/>
              <a:ext cx="604063" cy="42895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6187F35-E442-7452-A124-F20312C109B6}"/>
                </a:ext>
              </a:extLst>
            </p:cNvPr>
            <p:cNvSpPr/>
            <p:nvPr/>
          </p:nvSpPr>
          <p:spPr>
            <a:xfrm>
              <a:off x="2117427" y="5523973"/>
              <a:ext cx="674590" cy="428957"/>
            </a:xfrm>
            <a:prstGeom prst="rect">
              <a:avLst/>
            </a:prstGeom>
            <a:no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5026CBE6-C8AD-7975-01E2-41D5C9AE112A}"/>
              </a:ext>
            </a:extLst>
          </p:cNvPr>
          <p:cNvSpPr txBox="1"/>
          <p:nvPr/>
        </p:nvSpPr>
        <p:spPr>
          <a:xfrm>
            <a:off x="3708032" y="2162359"/>
            <a:ext cx="1876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점포 정보 클릭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184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40604_0657406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4375" y="750575"/>
            <a:ext cx="3273504" cy="568472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1900828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어플 시연</a:t>
            </a:r>
          </a:p>
        </p:txBody>
      </p:sp>
    </p:spTree>
    <p:extLst>
      <p:ext uri="{BB962C8B-B14F-4D97-AF65-F5344CB8AC3E}">
        <p14:creationId xmlns:p14="http://schemas.microsoft.com/office/powerpoint/2010/main" val="343884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74000">
              <a:srgbClr val="EAEAB8"/>
            </a:gs>
            <a:gs pos="83000">
              <a:srgbClr val="EAEAB8"/>
            </a:gs>
            <a:gs pos="100000">
              <a:srgbClr val="E8E1B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C8B6269-6C6D-0A86-5046-B40599CB29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797" y="2996952"/>
            <a:ext cx="3254406" cy="325440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0B29C6F-FD3B-D56C-39E5-123142E064C8}"/>
              </a:ext>
            </a:extLst>
          </p:cNvPr>
          <p:cNvSpPr txBox="1">
            <a:spLocks/>
          </p:cNvSpPr>
          <p:nvPr/>
        </p:nvSpPr>
        <p:spPr>
          <a:xfrm>
            <a:off x="1619885" y="1628775"/>
            <a:ext cx="5977255" cy="158877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54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감사합니다</a:t>
            </a:r>
            <a:endParaRPr lang="ko-KR" altLang="en-US" sz="4800" b="0" i="0" strike="noStrike" cap="none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charset="0"/>
              <a:ea typeface="배달의민족 도현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2969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411730" y="1557020"/>
            <a:ext cx="5905500" cy="457263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소개 및 기대효과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구성 스케치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기능 설명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시연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0" indent="0" defTabSz="508000">
              <a:lnSpc>
                <a:spcPct val="130000"/>
              </a:lnSpc>
              <a:buNone/>
            </a:pPr>
            <a:endParaRPr lang="en-US" altLang="ko-KR" sz="2800" dirty="0">
              <a:latin typeface="배달의민족 주아" charset="0"/>
              <a:ea typeface="배달의민족 주아" charset="0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2051685" y="476885"/>
            <a:ext cx="1656715" cy="864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342900" indent="-342900" algn="ctr" defTabSz="914400" eaLnBrk="1" fontAlgn="auto" latinLnBrk="1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000" b="0" i="0" strike="noStrike" cap="none">
                <a:ln w="9525" cap="flat" cmpd="sng">
                  <a:noFill/>
                  <a:prstDash/>
                </a:ln>
                <a:latin typeface="배달의민족 주아" charset="0"/>
                <a:ea typeface="배달의민족 주아" charset="0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1.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어플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324309"/>
            <a:ext cx="8209915" cy="3096498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급하게 상비약이 필요한 경우 집 주변 약국에 재고가 있는지 파악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 수 있으며 증상에 따른 의약품 추천과 약품에 대한 설명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영업 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등이 포함되어 있는 어플리케이션이다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위치를 통해 주변 약국에서의 약품 재고를 파악하여 헛걸음을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99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2.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기대 효과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708920"/>
            <a:ext cx="8209915" cy="2088386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의약품에 대해 전문적으로 알지 못하는 일반인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소아 자녀를 둔 부모님 등을 대상으로 위치에 따른 재고 파악을 통해 방문에 대한 헛걸음 방지와 사용자가 원하는 의약품을 효과적으로 찾을 수 있고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복용 시 주의사항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보관 시 주의사항을 통해 약의 오남용을 방지하며 약의 변질 혹은 오염을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9BCF0670-9395-3020-F69A-83DFA5E13B89}"/>
              </a:ext>
            </a:extLst>
          </p:cNvPr>
          <p:cNvSpPr txBox="1"/>
          <p:nvPr/>
        </p:nvSpPr>
        <p:spPr>
          <a:xfrm>
            <a:off x="467544" y="726009"/>
            <a:ext cx="2808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스케치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E6874F-5E88-0F27-E7F8-308F8A5494FC}"/>
              </a:ext>
            </a:extLst>
          </p:cNvPr>
          <p:cNvSpPr txBox="1"/>
          <p:nvPr/>
        </p:nvSpPr>
        <p:spPr>
          <a:xfrm>
            <a:off x="984201" y="512601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7FB75AC-5B9A-1048-223C-42296772432A}"/>
              </a:ext>
            </a:extLst>
          </p:cNvPr>
          <p:cNvSpPr txBox="1"/>
          <p:nvPr/>
        </p:nvSpPr>
        <p:spPr>
          <a:xfrm>
            <a:off x="2528671" y="5160251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 회원가입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0BB00FC-99E6-3DF0-5254-E1B8A5B7782C}"/>
              </a:ext>
            </a:extLst>
          </p:cNvPr>
          <p:cNvSpPr txBox="1"/>
          <p:nvPr/>
        </p:nvSpPr>
        <p:spPr>
          <a:xfrm>
            <a:off x="5099362" y="5153077"/>
            <a:ext cx="129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GPS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따른검색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기능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6F04A6E-4C28-B0A5-0419-49695AD1A3DA}"/>
              </a:ext>
            </a:extLst>
          </p:cNvPr>
          <p:cNvGrpSpPr/>
          <p:nvPr/>
        </p:nvGrpSpPr>
        <p:grpSpPr>
          <a:xfrm>
            <a:off x="491891" y="1972324"/>
            <a:ext cx="1848717" cy="2936197"/>
            <a:chOff x="323528" y="1916832"/>
            <a:chExt cx="2448272" cy="388843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0D6523A-5398-AFB7-3885-16B94CF3D977}"/>
                </a:ext>
              </a:extLst>
            </p:cNvPr>
            <p:cNvSpPr/>
            <p:nvPr/>
          </p:nvSpPr>
          <p:spPr>
            <a:xfrm>
              <a:off x="323528" y="1916832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8AF0151B-CE1B-2476-71A6-C0559E889FEA}"/>
                </a:ext>
              </a:extLst>
            </p:cNvPr>
            <p:cNvSpPr/>
            <p:nvPr/>
          </p:nvSpPr>
          <p:spPr>
            <a:xfrm>
              <a:off x="539552" y="4581128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로그인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96BCECB7-9FED-ED6C-F8E6-266D38730C80}"/>
                </a:ext>
              </a:extLst>
            </p:cNvPr>
            <p:cNvSpPr/>
            <p:nvPr/>
          </p:nvSpPr>
          <p:spPr>
            <a:xfrm>
              <a:off x="539552" y="5013176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EBE2849-36D8-18F6-79F5-48F27114EE76}"/>
                </a:ext>
              </a:extLst>
            </p:cNvPr>
            <p:cNvSpPr/>
            <p:nvPr/>
          </p:nvSpPr>
          <p:spPr>
            <a:xfrm>
              <a:off x="539552" y="3429000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이메일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50832865-8B75-05DC-0736-2CC5A02D9BCB}"/>
                </a:ext>
              </a:extLst>
            </p:cNvPr>
            <p:cNvSpPr/>
            <p:nvPr/>
          </p:nvSpPr>
          <p:spPr>
            <a:xfrm>
              <a:off x="539552" y="3933056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4C12528-C031-0A2F-BDF2-F42B03F6D810}"/>
              </a:ext>
            </a:extLst>
          </p:cNvPr>
          <p:cNvGrpSpPr/>
          <p:nvPr/>
        </p:nvGrpSpPr>
        <p:grpSpPr>
          <a:xfrm>
            <a:off x="2630058" y="1972324"/>
            <a:ext cx="1848717" cy="2936197"/>
            <a:chOff x="3121281" y="1747187"/>
            <a:chExt cx="2448272" cy="388843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356B49D-2798-AF95-34EA-A007E91F38AB}"/>
                </a:ext>
              </a:extLst>
            </p:cNvPr>
            <p:cNvSpPr/>
            <p:nvPr/>
          </p:nvSpPr>
          <p:spPr>
            <a:xfrm>
              <a:off x="3121281" y="1747187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39FB670-2380-A290-B65F-EE16105A41FA}"/>
                </a:ext>
              </a:extLst>
            </p:cNvPr>
            <p:cNvSpPr/>
            <p:nvPr/>
          </p:nvSpPr>
          <p:spPr>
            <a:xfrm>
              <a:off x="3337305" y="2539275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이메일</a:t>
              </a: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FBB7B0E5-6977-EB65-582A-1C43059D9CBB}"/>
                </a:ext>
              </a:extLst>
            </p:cNvPr>
            <p:cNvSpPr/>
            <p:nvPr/>
          </p:nvSpPr>
          <p:spPr>
            <a:xfrm>
              <a:off x="3337305" y="304333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75332A76-A883-7EB8-69BE-1C51BBECFA03}"/>
                </a:ext>
              </a:extLst>
            </p:cNvPr>
            <p:cNvSpPr/>
            <p:nvPr/>
          </p:nvSpPr>
          <p:spPr>
            <a:xfrm>
              <a:off x="3337305" y="3521758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 확인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A959B61-0E1B-7A32-AA3D-0271056387C2}"/>
                </a:ext>
              </a:extLst>
            </p:cNvPr>
            <p:cNvSpPr/>
            <p:nvPr/>
          </p:nvSpPr>
          <p:spPr>
            <a:xfrm>
              <a:off x="3445317" y="4195459"/>
              <a:ext cx="648072" cy="3600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개인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52927EE-21F3-8511-84F3-317B3E03A3AE}"/>
                </a:ext>
              </a:extLst>
            </p:cNvPr>
            <p:cNvSpPr/>
            <p:nvPr/>
          </p:nvSpPr>
          <p:spPr>
            <a:xfrm>
              <a:off x="4417425" y="4195459"/>
              <a:ext cx="792088" cy="3600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사업자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3DDDEF58-9C2D-3ABC-9426-73AD79F34E6D}"/>
                </a:ext>
              </a:extLst>
            </p:cNvPr>
            <p:cNvSpPr/>
            <p:nvPr/>
          </p:nvSpPr>
          <p:spPr>
            <a:xfrm>
              <a:off x="3337305" y="484353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20A81DE-340D-C8D5-85C3-8418558B22A4}"/>
              </a:ext>
            </a:extLst>
          </p:cNvPr>
          <p:cNvGrpSpPr/>
          <p:nvPr/>
        </p:nvGrpSpPr>
        <p:grpSpPr>
          <a:xfrm>
            <a:off x="4709911" y="1972324"/>
            <a:ext cx="1848717" cy="2936197"/>
            <a:chOff x="348973" y="1747187"/>
            <a:chExt cx="2448272" cy="3888432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AC1B3782-FD6F-4B22-1FF9-E88A83457EE7}"/>
                </a:ext>
              </a:extLst>
            </p:cNvPr>
            <p:cNvGrpSpPr/>
            <p:nvPr/>
          </p:nvGrpSpPr>
          <p:grpSpPr>
            <a:xfrm>
              <a:off x="348973" y="1747187"/>
              <a:ext cx="2448272" cy="3888432"/>
              <a:chOff x="323528" y="1916832"/>
              <a:chExt cx="2448272" cy="3888432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25943E18-B3F8-9B43-3F37-05AF77EFEE6E}"/>
                  </a:ext>
                </a:extLst>
              </p:cNvPr>
              <p:cNvSpPr/>
              <p:nvPr/>
            </p:nvSpPr>
            <p:spPr>
              <a:xfrm>
                <a:off x="323528" y="1916832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9B27151C-1484-FE05-57D4-12E4BBAE83B9}"/>
                  </a:ext>
                </a:extLst>
              </p:cNvPr>
              <p:cNvSpPr/>
              <p:nvPr/>
            </p:nvSpPr>
            <p:spPr>
              <a:xfrm>
                <a:off x="539552" y="4005064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검색</a:t>
                </a:r>
              </a:p>
            </p:txBody>
          </p:sp>
        </p:grp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DF55C588-ADC9-DE49-940F-F58115640340}"/>
                </a:ext>
              </a:extLst>
            </p:cNvPr>
            <p:cNvSpPr/>
            <p:nvPr/>
          </p:nvSpPr>
          <p:spPr>
            <a:xfrm>
              <a:off x="564997" y="1988840"/>
              <a:ext cx="2016224" cy="165618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구글맵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DB100D0A-08BF-0072-74C0-34D1B62DE13D}"/>
                </a:ext>
              </a:extLst>
            </p:cNvPr>
            <p:cNvSpPr/>
            <p:nvPr/>
          </p:nvSpPr>
          <p:spPr>
            <a:xfrm>
              <a:off x="611560" y="4365104"/>
              <a:ext cx="1969661" cy="115212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검색 리스트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68B0C7-B613-789A-7B03-A3BEC24017A3}"/>
              </a:ext>
            </a:extLst>
          </p:cNvPr>
          <p:cNvGrpSpPr/>
          <p:nvPr/>
        </p:nvGrpSpPr>
        <p:grpSpPr>
          <a:xfrm>
            <a:off x="6803391" y="1969187"/>
            <a:ext cx="1848717" cy="2936198"/>
            <a:chOff x="3121281" y="1747187"/>
            <a:chExt cx="2448272" cy="3888432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ADC4044-6077-FDC2-1ED4-DA638F3FE7BC}"/>
                </a:ext>
              </a:extLst>
            </p:cNvPr>
            <p:cNvSpPr/>
            <p:nvPr/>
          </p:nvSpPr>
          <p:spPr>
            <a:xfrm>
              <a:off x="3203848" y="428028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0D08724-0F9E-1569-3619-E60936C80CA1}"/>
                </a:ext>
              </a:extLst>
            </p:cNvPr>
            <p:cNvSpPr/>
            <p:nvPr/>
          </p:nvSpPr>
          <p:spPr>
            <a:xfrm>
              <a:off x="3121281" y="1747187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66D741F0-25A5-7D06-9F2D-A101412EC289}"/>
                </a:ext>
              </a:extLst>
            </p:cNvPr>
            <p:cNvSpPr/>
            <p:nvPr/>
          </p:nvSpPr>
          <p:spPr>
            <a:xfrm>
              <a:off x="3337305" y="1988840"/>
              <a:ext cx="2016224" cy="136815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ㅇㅇ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약국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운영시간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EAC9F7CB-4E37-D84F-5174-4CA6713340E4}"/>
                </a:ext>
              </a:extLst>
            </p:cNvPr>
            <p:cNvSpPr/>
            <p:nvPr/>
          </p:nvSpPr>
          <p:spPr>
            <a:xfrm>
              <a:off x="3343611" y="3542529"/>
              <a:ext cx="2016224" cy="1038599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상품 목록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Ex) 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타이레놀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89AE3A1B-C813-CE71-75F1-5FB7E66E11CC}"/>
                </a:ext>
              </a:extLst>
            </p:cNvPr>
            <p:cNvSpPr/>
            <p:nvPr/>
          </p:nvSpPr>
          <p:spPr>
            <a:xfrm>
              <a:off x="3620057" y="4777930"/>
              <a:ext cx="1450719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확인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82DEB1B-6580-4631-CB27-E6B971162CB8}"/>
              </a:ext>
            </a:extLst>
          </p:cNvPr>
          <p:cNvSpPr txBox="1"/>
          <p:nvPr/>
        </p:nvSpPr>
        <p:spPr>
          <a:xfrm>
            <a:off x="6753837" y="5176528"/>
            <a:ext cx="194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확인</a:t>
            </a:r>
          </a:p>
        </p:txBody>
      </p:sp>
    </p:spTree>
    <p:extLst>
      <p:ext uri="{BB962C8B-B14F-4D97-AF65-F5344CB8AC3E}">
        <p14:creationId xmlns:p14="http://schemas.microsoft.com/office/powerpoint/2010/main" val="53774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66610003-3A4D-F5CE-7C7C-6CA20004E99F}"/>
              </a:ext>
            </a:extLst>
          </p:cNvPr>
          <p:cNvSpPr txBox="1"/>
          <p:nvPr/>
        </p:nvSpPr>
        <p:spPr>
          <a:xfrm>
            <a:off x="773160" y="5244358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0DEF421-5613-C16E-9C5B-ED4EE5446A40}"/>
              </a:ext>
            </a:extLst>
          </p:cNvPr>
          <p:cNvSpPr txBox="1"/>
          <p:nvPr/>
        </p:nvSpPr>
        <p:spPr>
          <a:xfrm>
            <a:off x="2987824" y="5256086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38C1759-A128-202F-719E-C24A1A4E224C}"/>
              </a:ext>
            </a:extLst>
          </p:cNvPr>
          <p:cNvSpPr txBox="1"/>
          <p:nvPr/>
        </p:nvSpPr>
        <p:spPr>
          <a:xfrm>
            <a:off x="5092426" y="5258133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수정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AA0098D-D9D1-2C54-122C-59A78A1FF77D}"/>
              </a:ext>
            </a:extLst>
          </p:cNvPr>
          <p:cNvSpPr txBox="1"/>
          <p:nvPr/>
        </p:nvSpPr>
        <p:spPr>
          <a:xfrm>
            <a:off x="467544" y="726009"/>
            <a:ext cx="481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스케치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 기준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55857A0-78CF-DB40-8A32-B79A3A610DA7}"/>
              </a:ext>
            </a:extLst>
          </p:cNvPr>
          <p:cNvGrpSpPr/>
          <p:nvPr/>
        </p:nvGrpSpPr>
        <p:grpSpPr>
          <a:xfrm>
            <a:off x="411015" y="2097192"/>
            <a:ext cx="8283400" cy="2925511"/>
            <a:chOff x="486113" y="2053274"/>
            <a:chExt cx="7542271" cy="266376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E9D391A-6B57-FACF-F905-8D98A1D3C66C}"/>
                </a:ext>
              </a:extLst>
            </p:cNvPr>
            <p:cNvGrpSpPr/>
            <p:nvPr/>
          </p:nvGrpSpPr>
          <p:grpSpPr>
            <a:xfrm>
              <a:off x="2435096" y="2053274"/>
              <a:ext cx="1677183" cy="2663761"/>
              <a:chOff x="3121281" y="1747187"/>
              <a:chExt cx="2448272" cy="388843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894C120-EC61-00B4-A559-E3EE63663D01}"/>
                  </a:ext>
                </a:extLst>
              </p:cNvPr>
              <p:cNvSpPr/>
              <p:nvPr/>
            </p:nvSpPr>
            <p:spPr>
              <a:xfrm>
                <a:off x="3121281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C383180-5B99-CAFF-4EBE-89E8AAECFC9B}"/>
                  </a:ext>
                </a:extLst>
              </p:cNvPr>
              <p:cNvSpPr/>
              <p:nvPr/>
            </p:nvSpPr>
            <p:spPr>
              <a:xfrm>
                <a:off x="3337305" y="20352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재고추가</a:t>
                </a: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54323B5-CF8C-847E-41A1-009F326F1C06}"/>
                  </a:ext>
                </a:extLst>
              </p:cNvPr>
              <p:cNvSpPr/>
              <p:nvPr/>
            </p:nvSpPr>
            <p:spPr>
              <a:xfrm>
                <a:off x="3620057" y="2636912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추가</a:t>
                </a: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82270A71-D921-ECE5-D53B-C8396F16C5DD}"/>
                  </a:ext>
                </a:extLst>
              </p:cNvPr>
              <p:cNvSpPr/>
              <p:nvPr/>
            </p:nvSpPr>
            <p:spPr>
              <a:xfrm>
                <a:off x="3614778" y="3182489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CDE71BF6-F3D0-D6DA-F6D5-6C843FECC210}"/>
                </a:ext>
              </a:extLst>
            </p:cNvPr>
            <p:cNvGrpSpPr/>
            <p:nvPr/>
          </p:nvGrpSpPr>
          <p:grpSpPr>
            <a:xfrm>
              <a:off x="4406985" y="2053274"/>
              <a:ext cx="1677183" cy="2663761"/>
              <a:chOff x="3121281" y="1747187"/>
              <a:chExt cx="2448272" cy="3888432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B5AA6AB1-2B82-F4DD-BD7A-0CF48498AB0A}"/>
                  </a:ext>
                </a:extLst>
              </p:cNvPr>
              <p:cNvSpPr/>
              <p:nvPr/>
            </p:nvSpPr>
            <p:spPr>
              <a:xfrm>
                <a:off x="3121281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B5F17E2E-C41E-1F55-DBE4-3E0E3D085C64}"/>
                  </a:ext>
                </a:extLst>
              </p:cNvPr>
              <p:cNvSpPr/>
              <p:nvPr/>
            </p:nvSpPr>
            <p:spPr>
              <a:xfrm>
                <a:off x="3337305" y="20352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재고수정</a:t>
                </a:r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DDA6316E-FF95-FF9C-C36A-D8BE417FE246}"/>
                  </a:ext>
                </a:extLst>
              </p:cNvPr>
              <p:cNvSpPr/>
              <p:nvPr/>
            </p:nvSpPr>
            <p:spPr>
              <a:xfrm>
                <a:off x="3620057" y="2636912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저장</a:t>
                </a:r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F52540CD-E6F1-96F2-330C-CE7262FCC36D}"/>
                  </a:ext>
                </a:extLst>
              </p:cNvPr>
              <p:cNvSpPr/>
              <p:nvPr/>
            </p:nvSpPr>
            <p:spPr>
              <a:xfrm>
                <a:off x="3614778" y="3182489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8131734-CC86-DBA3-FA1C-7581FC04D6BD}"/>
                </a:ext>
              </a:extLst>
            </p:cNvPr>
            <p:cNvGrpSpPr/>
            <p:nvPr/>
          </p:nvGrpSpPr>
          <p:grpSpPr>
            <a:xfrm>
              <a:off x="486113" y="2053274"/>
              <a:ext cx="1677183" cy="2663761"/>
              <a:chOff x="6012160" y="1747187"/>
              <a:chExt cx="2448272" cy="3888432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C06873B6-AF84-02D4-4E98-D7C667E62CE9}"/>
                  </a:ext>
                </a:extLst>
              </p:cNvPr>
              <p:cNvSpPr/>
              <p:nvPr/>
            </p:nvSpPr>
            <p:spPr>
              <a:xfrm>
                <a:off x="6012160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6FC0808A-4C84-2A69-266E-3E6133F7BB2F}"/>
                  </a:ext>
                </a:extLst>
              </p:cNvPr>
              <p:cNvSpPr/>
              <p:nvPr/>
            </p:nvSpPr>
            <p:spPr>
              <a:xfrm>
                <a:off x="6228184" y="2539275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약국명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F099DC14-6A05-A605-73CF-1F41900273F2}"/>
                  </a:ext>
                </a:extLst>
              </p:cNvPr>
              <p:cNvSpPr/>
              <p:nvPr/>
            </p:nvSpPr>
            <p:spPr>
              <a:xfrm>
                <a:off x="6228184" y="3043331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운영시간</a:t>
                </a:r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1D1B1372-B7FD-5FA1-FDE9-58655488CADA}"/>
                  </a:ext>
                </a:extLst>
              </p:cNvPr>
              <p:cNvSpPr/>
              <p:nvPr/>
            </p:nvSpPr>
            <p:spPr>
              <a:xfrm>
                <a:off x="6228184" y="3521758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주소</a:t>
                </a: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91D3912B-4F1B-EDF5-2AA2-A637663ACB39}"/>
                  </a:ext>
                </a:extLst>
              </p:cNvPr>
              <p:cNvSpPr/>
              <p:nvPr/>
            </p:nvSpPr>
            <p:spPr>
              <a:xfrm>
                <a:off x="6372200" y="4195459"/>
                <a:ext cx="648072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등록</a:t>
                </a: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A47C56B5-BFCB-B28E-9291-94455C8390A2}"/>
                  </a:ext>
                </a:extLst>
              </p:cNvPr>
              <p:cNvSpPr/>
              <p:nvPr/>
            </p:nvSpPr>
            <p:spPr>
              <a:xfrm>
                <a:off x="7344308" y="4195459"/>
                <a:ext cx="792088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DFC871E-7AC5-28C1-CBEA-3D9E6CE2AA8A}"/>
                </a:ext>
              </a:extLst>
            </p:cNvPr>
            <p:cNvGrpSpPr/>
            <p:nvPr/>
          </p:nvGrpSpPr>
          <p:grpSpPr>
            <a:xfrm>
              <a:off x="6351201" y="2053274"/>
              <a:ext cx="1677183" cy="2663761"/>
              <a:chOff x="348973" y="1747187"/>
              <a:chExt cx="2448272" cy="3888432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6EFE2364-0ECF-B95D-8961-0983DC824C2C}"/>
                  </a:ext>
                </a:extLst>
              </p:cNvPr>
              <p:cNvSpPr/>
              <p:nvPr/>
            </p:nvSpPr>
            <p:spPr>
              <a:xfrm>
                <a:off x="348973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0FA35D42-CC59-B5E8-83CB-776A13CEF27D}"/>
                  </a:ext>
                </a:extLst>
              </p:cNvPr>
              <p:cNvSpPr/>
              <p:nvPr/>
            </p:nvSpPr>
            <p:spPr>
              <a:xfrm>
                <a:off x="564997" y="38354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정보 수정</a:t>
                </a:r>
              </a:p>
            </p:txBody>
          </p:sp>
          <p:sp>
            <p:nvSpPr>
              <p:cNvPr id="52" name="사각형: 둥근 모서리 51">
                <a:extLst>
                  <a:ext uri="{FF2B5EF4-FFF2-40B4-BE49-F238E27FC236}">
                    <a16:creationId xmlns:a16="http://schemas.microsoft.com/office/drawing/2014/main" id="{4AF98895-6BAC-18BF-F60D-19998014CDC6}"/>
                  </a:ext>
                </a:extLst>
              </p:cNvPr>
              <p:cNvSpPr/>
              <p:nvPr/>
            </p:nvSpPr>
            <p:spPr>
              <a:xfrm>
                <a:off x="564997" y="4280281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 수정</a:t>
                </a:r>
              </a:p>
            </p:txBody>
          </p:sp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550AF34-4156-9D0D-BD3D-13968E9875CF}"/>
                  </a:ext>
                </a:extLst>
              </p:cNvPr>
              <p:cNvSpPr/>
              <p:nvPr/>
            </p:nvSpPr>
            <p:spPr>
              <a:xfrm>
                <a:off x="564997" y="1988840"/>
                <a:ext cx="2016224" cy="165618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ㅇㅇ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운영시간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정보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7661C93-F274-E7BA-3650-E028A75E3747}"/>
              </a:ext>
            </a:extLst>
          </p:cNvPr>
          <p:cNvSpPr txBox="1"/>
          <p:nvPr/>
        </p:nvSpPr>
        <p:spPr>
          <a:xfrm>
            <a:off x="6869288" y="5258133"/>
            <a:ext cx="18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재고수정</a:t>
            </a:r>
          </a:p>
        </p:txBody>
      </p:sp>
    </p:spTree>
    <p:extLst>
      <p:ext uri="{BB962C8B-B14F-4D97-AF65-F5344CB8AC3E}">
        <p14:creationId xmlns:p14="http://schemas.microsoft.com/office/powerpoint/2010/main" val="279614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3.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55576" y="2636912"/>
            <a:ext cx="7776864" cy="2376264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Font typeface="Arial" pitchFamily="34" charset="0"/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 정보 등록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관리 기능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서치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기능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위치에 따른 가까운 약국 위치 파악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618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로그인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회원가입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476B4D5-1D33-2646-C5B4-892D01FF853A}"/>
              </a:ext>
            </a:extLst>
          </p:cNvPr>
          <p:cNvGrpSpPr/>
          <p:nvPr/>
        </p:nvGrpSpPr>
        <p:grpSpPr>
          <a:xfrm>
            <a:off x="585324" y="1523564"/>
            <a:ext cx="2569801" cy="4822098"/>
            <a:chOff x="882869" y="819807"/>
            <a:chExt cx="2722179" cy="5108027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AB1E9436-1C75-0449-0930-2A6A984FAFB5}"/>
                </a:ext>
              </a:extLst>
            </p:cNvPr>
            <p:cNvSpPr/>
            <p:nvPr/>
          </p:nvSpPr>
          <p:spPr>
            <a:xfrm>
              <a:off x="882869" y="819807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5B9E1D56-5B4D-1008-54E6-B3A280AD7290}"/>
                </a:ext>
              </a:extLst>
            </p:cNvPr>
            <p:cNvSpPr/>
            <p:nvPr/>
          </p:nvSpPr>
          <p:spPr>
            <a:xfrm>
              <a:off x="1092983" y="3200400"/>
              <a:ext cx="2301949" cy="195107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667669CA-8EA2-59CF-4360-2CE645A77006}"/>
                </a:ext>
              </a:extLst>
            </p:cNvPr>
            <p:cNvSpPr/>
            <p:nvPr/>
          </p:nvSpPr>
          <p:spPr>
            <a:xfrm>
              <a:off x="1316266" y="4175937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로그인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070D575-7735-7A5F-9378-780197C4FD67}"/>
                </a:ext>
              </a:extLst>
            </p:cNvPr>
            <p:cNvSpPr/>
            <p:nvPr/>
          </p:nvSpPr>
          <p:spPr>
            <a:xfrm>
              <a:off x="1316266" y="4617188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B9584AD-FCF6-8927-E492-9333DD488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190" y="1706526"/>
              <a:ext cx="1241533" cy="1241533"/>
            </a:xfrm>
            <a:prstGeom prst="rect">
              <a:avLst/>
            </a:prstGeom>
          </p:spPr>
        </p:pic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134C1-FE65-7B06-05CB-CE6BF39EBE4A}"/>
                </a:ext>
              </a:extLst>
            </p:cNvPr>
            <p:cNvCxnSpPr>
              <a:cxnSpLocks/>
            </p:cNvCxnSpPr>
            <p:nvPr/>
          </p:nvCxnSpPr>
          <p:spPr>
            <a:xfrm>
              <a:off x="1765005" y="3588488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4FE7504-55A4-4A13-7712-64D196D16714}"/>
                </a:ext>
              </a:extLst>
            </p:cNvPr>
            <p:cNvCxnSpPr>
              <a:cxnSpLocks/>
            </p:cNvCxnSpPr>
            <p:nvPr/>
          </p:nvCxnSpPr>
          <p:spPr>
            <a:xfrm>
              <a:off x="1765005" y="3870251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88F2EAB-674C-77F1-C5AC-E10A169AB254}"/>
                </a:ext>
              </a:extLst>
            </p:cNvPr>
            <p:cNvSpPr txBox="1"/>
            <p:nvPr/>
          </p:nvSpPr>
          <p:spPr>
            <a:xfrm>
              <a:off x="1765005" y="3373820"/>
              <a:ext cx="1244009" cy="31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Email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CBC642-AC46-BBA8-D846-5E3429FDB499}"/>
                </a:ext>
              </a:extLst>
            </p:cNvPr>
            <p:cNvSpPr txBox="1"/>
            <p:nvPr/>
          </p:nvSpPr>
          <p:spPr>
            <a:xfrm>
              <a:off x="1765005" y="3653270"/>
              <a:ext cx="1244009" cy="31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E6CEB2-FC40-8AD3-B627-2AC4CD5A6D30}"/>
              </a:ext>
            </a:extLst>
          </p:cNvPr>
          <p:cNvSpPr txBox="1"/>
          <p:nvPr/>
        </p:nvSpPr>
        <p:spPr>
          <a:xfrm>
            <a:off x="6156176" y="2886353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이메일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 입력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회원가입이 가능하다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CA9C5F7-0AFF-F129-630C-6558DD1AC9CF}"/>
              </a:ext>
            </a:extLst>
          </p:cNvPr>
          <p:cNvGrpSpPr/>
          <p:nvPr/>
        </p:nvGrpSpPr>
        <p:grpSpPr>
          <a:xfrm>
            <a:off x="3411044" y="1535803"/>
            <a:ext cx="2569800" cy="4822096"/>
            <a:chOff x="4253390" y="819807"/>
            <a:chExt cx="2722179" cy="5108027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81FE7A2-7ED6-2932-B989-B99F4459FF1E}"/>
                </a:ext>
              </a:extLst>
            </p:cNvPr>
            <p:cNvSpPr/>
            <p:nvPr/>
          </p:nvSpPr>
          <p:spPr>
            <a:xfrm>
              <a:off x="4253390" y="819807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52D8FDC4-7337-7252-6A5B-95526BE46F24}"/>
                </a:ext>
              </a:extLst>
            </p:cNvPr>
            <p:cNvSpPr/>
            <p:nvPr/>
          </p:nvSpPr>
          <p:spPr>
            <a:xfrm>
              <a:off x="4463505" y="1972340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C3498097-A43D-2977-FD88-BFB041B37ADE}"/>
                </a:ext>
              </a:extLst>
            </p:cNvPr>
            <p:cNvSpPr/>
            <p:nvPr/>
          </p:nvSpPr>
          <p:spPr>
            <a:xfrm>
              <a:off x="4686787" y="4109484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F7A2A78-C302-4AB0-8851-461C48F55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68549" y="2683885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77C12C-5972-9392-6189-7D83E09B8303}"/>
                </a:ext>
              </a:extLst>
            </p:cNvPr>
            <p:cNvCxnSpPr>
              <a:cxnSpLocks/>
            </p:cNvCxnSpPr>
            <p:nvPr/>
          </p:nvCxnSpPr>
          <p:spPr>
            <a:xfrm>
              <a:off x="4963718" y="3020299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82A2C31-91F0-DEED-4F27-4CCFC1F29BA3}"/>
                </a:ext>
              </a:extLst>
            </p:cNvPr>
            <p:cNvSpPr txBox="1"/>
            <p:nvPr/>
          </p:nvSpPr>
          <p:spPr>
            <a:xfrm>
              <a:off x="4992473" y="2437664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Email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3F581E1-D662-3E08-344B-847014C18F25}"/>
                </a:ext>
              </a:extLst>
            </p:cNvPr>
            <p:cNvSpPr txBox="1"/>
            <p:nvPr/>
          </p:nvSpPr>
          <p:spPr>
            <a:xfrm>
              <a:off x="4963718" y="2763446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7C3C349-AB85-C4E9-CD9A-4A432745BF75}"/>
                </a:ext>
              </a:extLst>
            </p:cNvPr>
            <p:cNvCxnSpPr>
              <a:cxnSpLocks/>
            </p:cNvCxnSpPr>
            <p:nvPr/>
          </p:nvCxnSpPr>
          <p:spPr>
            <a:xfrm>
              <a:off x="4972663" y="3355556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B1B9BD8-D58B-42BD-3953-EAAE247C6173}"/>
                </a:ext>
              </a:extLst>
            </p:cNvPr>
            <p:cNvSpPr txBox="1"/>
            <p:nvPr/>
          </p:nvSpPr>
          <p:spPr>
            <a:xfrm>
              <a:off x="4963718" y="3105366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 Confirm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666A9A9-5AB7-CE22-E18D-27F7FBAF29E0}"/>
                </a:ext>
              </a:extLst>
            </p:cNvPr>
            <p:cNvSpPr/>
            <p:nvPr/>
          </p:nvSpPr>
          <p:spPr>
            <a:xfrm>
              <a:off x="4811721" y="3584462"/>
              <a:ext cx="151997" cy="144527"/>
            </a:xfrm>
            <a:prstGeom prst="ellipse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96F8C49-0E4A-566C-443F-A339D1D7C014}"/>
                </a:ext>
              </a:extLst>
            </p:cNvPr>
            <p:cNvSpPr/>
            <p:nvPr/>
          </p:nvSpPr>
          <p:spPr>
            <a:xfrm>
              <a:off x="5712588" y="3584462"/>
              <a:ext cx="151997" cy="14452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53C8868-D726-B67B-C5FC-577AE1D7EEB3}"/>
                </a:ext>
              </a:extLst>
            </p:cNvPr>
            <p:cNvSpPr txBox="1"/>
            <p:nvPr/>
          </p:nvSpPr>
          <p:spPr>
            <a:xfrm>
              <a:off x="4992474" y="3528006"/>
              <a:ext cx="51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고객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E906D5-4AC2-EDAE-92C8-61641BB474D3}"/>
                </a:ext>
              </a:extLst>
            </p:cNvPr>
            <p:cNvSpPr txBox="1"/>
            <p:nvPr/>
          </p:nvSpPr>
          <p:spPr>
            <a:xfrm>
              <a:off x="5981482" y="3528006"/>
              <a:ext cx="51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사업주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140ABB3-1AD0-4D2D-BC80-ACE298B3660A}"/>
              </a:ext>
            </a:extLst>
          </p:cNvPr>
          <p:cNvSpPr txBox="1"/>
          <p:nvPr/>
        </p:nvSpPr>
        <p:spPr>
          <a:xfrm>
            <a:off x="6191628" y="3803090"/>
            <a:ext cx="2899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이메일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 확인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 시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고객</a:t>
            </a:r>
            <a:r>
              <a:rPr lang="en-US" altLang="ko-KR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사업주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선택에 따라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회원가입이 가능하다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8655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976664" cy="864870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약국 정보 등록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(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사업자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)–</a:t>
            </a:r>
            <a:endParaRPr lang="ko-KR" altLang="en-US" sz="36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36190A-D5D5-B6D3-14BD-8432B7B1F691}"/>
              </a:ext>
            </a:extLst>
          </p:cNvPr>
          <p:cNvGrpSpPr/>
          <p:nvPr/>
        </p:nvGrpSpPr>
        <p:grpSpPr>
          <a:xfrm>
            <a:off x="540606" y="1537571"/>
            <a:ext cx="2569799" cy="4822094"/>
            <a:chOff x="1262097" y="874986"/>
            <a:chExt cx="2722179" cy="510802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3308E2A-6C70-7748-CE7C-038521871C46}"/>
                </a:ext>
              </a:extLst>
            </p:cNvPr>
            <p:cNvSpPr/>
            <p:nvPr/>
          </p:nvSpPr>
          <p:spPr>
            <a:xfrm>
              <a:off x="1262097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CAEE4C4C-86E6-E1F7-E757-DC8BA6A222F2}"/>
                </a:ext>
              </a:extLst>
            </p:cNvPr>
            <p:cNvSpPr/>
            <p:nvPr/>
          </p:nvSpPr>
          <p:spPr>
            <a:xfrm>
              <a:off x="1443454" y="2027519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C88FE69D-6CB6-1563-AC2F-29E0267C698A}"/>
                </a:ext>
              </a:extLst>
            </p:cNvPr>
            <p:cNvSpPr/>
            <p:nvPr/>
          </p:nvSpPr>
          <p:spPr>
            <a:xfrm>
              <a:off x="1695494" y="4164663"/>
              <a:ext cx="815687" cy="35619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등록하기</a:t>
              </a: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68BD7450-EE87-C958-2980-D856EE1A89B1}"/>
                </a:ext>
              </a:extLst>
            </p:cNvPr>
            <p:cNvCxnSpPr>
              <a:cxnSpLocks/>
            </p:cNvCxnSpPr>
            <p:nvPr/>
          </p:nvCxnSpPr>
          <p:spPr>
            <a:xfrm>
              <a:off x="2106744" y="2734728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87CCDB2-7A79-2205-7F5B-F0D6E0DFF83E}"/>
                </a:ext>
              </a:extLst>
            </p:cNvPr>
            <p:cNvSpPr txBox="1"/>
            <p:nvPr/>
          </p:nvSpPr>
          <p:spPr>
            <a:xfrm>
              <a:off x="1552703" y="2538429"/>
              <a:ext cx="5506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약국명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01BF9FE3-467C-24DC-3D01-FCC07A2A4492}"/>
                </a:ext>
              </a:extLst>
            </p:cNvPr>
            <p:cNvSpPr/>
            <p:nvPr/>
          </p:nvSpPr>
          <p:spPr>
            <a:xfrm>
              <a:off x="2734463" y="4164663"/>
              <a:ext cx="815687" cy="35619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취소</a:t>
              </a: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609BB094-E606-4CA7-3905-7647A8E85BD0}"/>
                </a:ext>
              </a:extLst>
            </p:cNvPr>
            <p:cNvCxnSpPr>
              <a:cxnSpLocks/>
            </p:cNvCxnSpPr>
            <p:nvPr/>
          </p:nvCxnSpPr>
          <p:spPr>
            <a:xfrm>
              <a:off x="2106744" y="3130669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A599E6F-1BC7-02AD-8BC0-1B8AA1FE4739}"/>
                </a:ext>
              </a:extLst>
            </p:cNvPr>
            <p:cNvSpPr txBox="1"/>
            <p:nvPr/>
          </p:nvSpPr>
          <p:spPr>
            <a:xfrm>
              <a:off x="1516805" y="2945146"/>
              <a:ext cx="65886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운영시간 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116CDF2D-6154-DCA4-9E6E-16931192A8E8}"/>
                </a:ext>
              </a:extLst>
            </p:cNvPr>
            <p:cNvCxnSpPr>
              <a:cxnSpLocks/>
            </p:cNvCxnSpPr>
            <p:nvPr/>
          </p:nvCxnSpPr>
          <p:spPr>
            <a:xfrm>
              <a:off x="2088535" y="3975726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71F6A11-34D2-C48E-8D69-205AF4E20039}"/>
                </a:ext>
              </a:extLst>
            </p:cNvPr>
            <p:cNvSpPr txBox="1"/>
            <p:nvPr/>
          </p:nvSpPr>
          <p:spPr>
            <a:xfrm>
              <a:off x="1552703" y="3474973"/>
              <a:ext cx="5506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주소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3AA2159-B20B-68C1-3A71-D2CF1420105D}"/>
                </a:ext>
              </a:extLst>
            </p:cNvPr>
            <p:cNvSpPr txBox="1"/>
            <p:nvPr/>
          </p:nvSpPr>
          <p:spPr>
            <a:xfrm>
              <a:off x="2175674" y="2538429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9FBF8BD-8C67-1BA3-138E-9327D480CAC5}"/>
                </a:ext>
              </a:extLst>
            </p:cNvPr>
            <p:cNvSpPr txBox="1"/>
            <p:nvPr/>
          </p:nvSpPr>
          <p:spPr>
            <a:xfrm>
              <a:off x="2175674" y="2895225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6A70B3B-5734-0201-B5D0-079FEB1083B9}"/>
                </a:ext>
              </a:extLst>
            </p:cNvPr>
            <p:cNvSpPr txBox="1"/>
            <p:nvPr/>
          </p:nvSpPr>
          <p:spPr>
            <a:xfrm>
              <a:off x="2088535" y="3495819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부천시 </a:t>
              </a:r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은성로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99-99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C97A801-D671-8FD5-3C6F-01F805F6D70E}"/>
              </a:ext>
            </a:extLst>
          </p:cNvPr>
          <p:cNvGrpSpPr/>
          <p:nvPr/>
        </p:nvGrpSpPr>
        <p:grpSpPr>
          <a:xfrm>
            <a:off x="3327370" y="1535805"/>
            <a:ext cx="2569798" cy="4822092"/>
            <a:chOff x="4893116" y="874986"/>
            <a:chExt cx="2722179" cy="5108027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F8A706FB-EF33-F6B3-285A-7610A76BB760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F60D7AC2-257E-07C1-044E-782F68520EC9}"/>
                </a:ext>
              </a:extLst>
            </p:cNvPr>
            <p:cNvSpPr/>
            <p:nvPr/>
          </p:nvSpPr>
          <p:spPr>
            <a:xfrm>
              <a:off x="5143584" y="2027519"/>
              <a:ext cx="2301949" cy="2732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6B37A-D606-4361-C16F-E44D692E948C}"/>
                </a:ext>
              </a:extLst>
            </p:cNvPr>
            <p:cNvSpPr txBox="1"/>
            <p:nvPr/>
          </p:nvSpPr>
          <p:spPr>
            <a:xfrm>
              <a:off x="5538968" y="2661539"/>
              <a:ext cx="16431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3FF935EE-35FC-41A6-41B7-294D81C4A3EC}"/>
                </a:ext>
              </a:extLst>
            </p:cNvPr>
            <p:cNvSpPr/>
            <p:nvPr/>
          </p:nvSpPr>
          <p:spPr>
            <a:xfrm>
              <a:off x="5714604" y="3522706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 수정</a:t>
              </a:r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16D3C4D3-C1DD-66BD-45E2-1C5E9CCBA115}"/>
                </a:ext>
              </a:extLst>
            </p:cNvPr>
            <p:cNvSpPr/>
            <p:nvPr/>
          </p:nvSpPr>
          <p:spPr>
            <a:xfrm>
              <a:off x="5714604" y="4005517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BDA9BB7-658A-B271-1651-740886CBDB2C}"/>
                </a:ext>
              </a:extLst>
            </p:cNvPr>
            <p:cNvSpPr txBox="1"/>
            <p:nvPr/>
          </p:nvSpPr>
          <p:spPr>
            <a:xfrm>
              <a:off x="5714604" y="2248044"/>
              <a:ext cx="12918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EA850F6D-9C20-9111-F614-E0E02E2ED759}"/>
              </a:ext>
            </a:extLst>
          </p:cNvPr>
          <p:cNvSpPr txBox="1"/>
          <p:nvPr/>
        </p:nvSpPr>
        <p:spPr>
          <a:xfrm>
            <a:off x="6167295" y="3015405"/>
            <a:ext cx="2082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정보를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등록 할 수 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3354FEC-7D46-A8F8-7256-86E08A522D36}"/>
              </a:ext>
            </a:extLst>
          </p:cNvPr>
          <p:cNvSpPr txBox="1"/>
          <p:nvPr/>
        </p:nvSpPr>
        <p:spPr>
          <a:xfrm>
            <a:off x="6154996" y="3859649"/>
            <a:ext cx="266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사업주는 약국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재고를 수정 할 수 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281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Pages>4</Pages>
  <Words>505</Words>
  <Characters>0</Characters>
  <Application>Microsoft Office PowerPoint</Application>
  <DocSecurity>0</DocSecurity>
  <PresentationFormat>화면 슬라이드 쇼(4:3)</PresentationFormat>
  <Lines>0</Lines>
  <Paragraphs>159</Paragraphs>
  <Slides>14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배달의민족 주아</vt:lpstr>
      <vt:lpstr>맑은 고딕</vt:lpstr>
      <vt:lpstr>Arial</vt:lpstr>
      <vt:lpstr>배달의민족 도현</vt:lpstr>
      <vt:lpstr>Office 테마</vt:lpstr>
      <vt:lpstr>의약품 재고 관리 Medicine Management</vt:lpstr>
      <vt:lpstr>PowerPoint 프레젠테이션</vt:lpstr>
      <vt:lpstr>1. 어플 소개</vt:lpstr>
      <vt:lpstr>2. 기대 효과</vt:lpstr>
      <vt:lpstr>PowerPoint 프레젠테이션</vt:lpstr>
      <vt:lpstr>PowerPoint 프레젠테이션</vt:lpstr>
      <vt:lpstr>3. 기능 설명</vt:lpstr>
      <vt:lpstr>기능 설명 - 로그인, 회원가입</vt:lpstr>
      <vt:lpstr>기능 설명 - 약국 정보 등록(사업자)–</vt:lpstr>
      <vt:lpstr>기능 설명 - 재고 추가 기능(사업자)</vt:lpstr>
      <vt:lpstr>기능 설명 - GPS 검색 기능</vt:lpstr>
      <vt:lpstr>기능 설명 </vt:lpstr>
      <vt:lpstr>어플 시연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plus</dc:creator>
  <cp:lastModifiedBy>YUHAN</cp:lastModifiedBy>
  <cp:revision>16</cp:revision>
  <dcterms:modified xsi:type="dcterms:W3CDTF">2024-06-04T00:08:59Z</dcterms:modified>
  <cp:version>9.101.12.38406</cp:version>
</cp:coreProperties>
</file>

<file path=docProps/thumbnail.jpeg>
</file>